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0" r:id="rId3"/>
    <p:sldId id="272" r:id="rId4"/>
    <p:sldId id="273" r:id="rId5"/>
    <p:sldId id="274" r:id="rId6"/>
    <p:sldId id="276" r:id="rId7"/>
    <p:sldId id="278" r:id="rId8"/>
    <p:sldId id="279" r:id="rId9"/>
    <p:sldId id="280" r:id="rId10"/>
    <p:sldId id="281" r:id="rId11"/>
    <p:sldId id="282" r:id="rId12"/>
    <p:sldId id="284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6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creenshot 2025-08-27 160542"/>
          <p:cNvPicPr>
            <a:picLocks noChangeAspect="1"/>
          </p:cNvPicPr>
          <p:nvPr/>
        </p:nvPicPr>
        <p:blipFill>
          <a:blip r:embed="rId1"/>
          <a:srcRect l="1660" r="5437"/>
          <a:stretch>
            <a:fillRect/>
          </a:stretch>
        </p:blipFill>
        <p:spPr>
          <a:xfrm>
            <a:off x="8255" y="327660"/>
            <a:ext cx="9135745" cy="605663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0530" y="122555"/>
            <a:ext cx="3356610" cy="721995"/>
          </a:xfrm>
        </p:spPr>
        <p:txBody>
          <a:bodyPr/>
          <a:lstStyle/>
          <a:p>
            <a:r>
              <a:rPr sz="40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lgerian" panose="04020705040A02060702" charset="0"/>
                <a:cs typeface="Algerian" panose="04020705040A02060702" charset="0"/>
              </a:rPr>
              <a:t>Conclusion</a:t>
            </a:r>
            <a:endParaRPr sz="40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pic>
        <p:nvPicPr>
          <p:cNvPr id="4" name="Picture 3" descr="Screenshot 2025-08-27 161114"/>
          <p:cNvPicPr>
            <a:picLocks noChangeAspect="1"/>
          </p:cNvPicPr>
          <p:nvPr/>
        </p:nvPicPr>
        <p:blipFill>
          <a:blip r:embed="rId1"/>
          <a:srcRect l="15556" t="27632" r="10708" b="-366"/>
          <a:stretch>
            <a:fillRect/>
          </a:stretch>
        </p:blipFill>
        <p:spPr>
          <a:xfrm>
            <a:off x="0" y="844550"/>
            <a:ext cx="9144635" cy="315404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035" y="3998595"/>
            <a:ext cx="8229600" cy="2778760"/>
          </a:xfrm>
        </p:spPr>
        <p:txBody>
          <a:bodyPr>
            <a:noAutofit/>
          </a:bodyPr>
          <a:lstStyle/>
          <a:p>
            <a:r>
              <a:rPr lang="en-US" altLang="en-US" sz="2000">
                <a:latin typeface="Britannic Bold" panose="020B0903060703020204" charset="0"/>
                <a:cs typeface="Britannic Bold" panose="020B0903060703020204" charset="0"/>
              </a:rPr>
              <a:t>Network scanners are indispensable tools in cybersecurity.</a:t>
            </a:r>
            <a:endParaRPr lang="en-US" altLang="en-US" sz="2000">
              <a:latin typeface="Britannic Bold" panose="020B0903060703020204" charset="0"/>
              <a:cs typeface="Britannic Bold" panose="020B0903060703020204" charset="0"/>
            </a:endParaRPr>
          </a:p>
          <a:p>
            <a:r>
              <a:rPr lang="en-US" altLang="en-US" sz="2000">
                <a:latin typeface="Britannic Bold" panose="020B0903060703020204" charset="0"/>
                <a:cs typeface="Britannic Bold" panose="020B0903060703020204" charset="0"/>
              </a:rPr>
              <a:t>They provide visibility, detect vulnerabilities, and help enforce strong defenses.</a:t>
            </a:r>
            <a:endParaRPr lang="en-US" altLang="en-US" sz="2000">
              <a:latin typeface="Britannic Bold" panose="020B0903060703020204" charset="0"/>
              <a:cs typeface="Britannic Bold" panose="020B0903060703020204" charset="0"/>
            </a:endParaRPr>
          </a:p>
          <a:p>
            <a:r>
              <a:rPr lang="en-US" altLang="en-US" sz="2000">
                <a:latin typeface="Britannic Bold" panose="020B0903060703020204" charset="0"/>
                <a:cs typeface="Britannic Bold" panose="020B0903060703020204" charset="0"/>
              </a:rPr>
              <a:t>Despite their limitations and ethical concerns, scanners remain a proactive shield against cyber threats.</a:t>
            </a:r>
            <a:endParaRPr lang="en-US" altLang="en-US" sz="2000">
              <a:latin typeface="Britannic Bold" panose="020B0903060703020204" charset="0"/>
              <a:cs typeface="Britannic Bold" panose="020B0903060703020204" charset="0"/>
            </a:endParaRPr>
          </a:p>
          <a:p>
            <a:r>
              <a:rPr lang="en-US" altLang="en-US" sz="2000">
                <a:latin typeface="Britannic Bold" panose="020B0903060703020204" charset="0"/>
                <a:cs typeface="Britannic Bold" panose="020B0903060703020204" charset="0"/>
              </a:rPr>
              <a:t>With evolving technologies like AI, network scanners will continue to be essential in protecting digital systems from increasingly sophisticated attackers.</a:t>
            </a:r>
            <a:endParaRPr lang="en-US" altLang="en-US" sz="2000">
              <a:latin typeface="Britannic Bold" panose="020B0903060703020204" charset="0"/>
              <a:cs typeface="Britannic Bold" panose="020B0903060703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grayscl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grayscl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</Words>
  <Application>WPS Presentation</Application>
  <PresentationFormat>On-screen Show (4:3)</PresentationFormat>
  <Paragraphs>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Arial</vt:lpstr>
      <vt:lpstr>SimSun</vt:lpstr>
      <vt:lpstr>Wingdings</vt:lpstr>
      <vt:lpstr>Arial</vt:lpstr>
      <vt:lpstr>Algerian</vt:lpstr>
      <vt:lpstr>Britannic Bold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Pratham Rajput</cp:lastModifiedBy>
  <cp:revision>6</cp:revision>
  <dcterms:created xsi:type="dcterms:W3CDTF">2013-01-27T09:14:00Z</dcterms:created>
  <dcterms:modified xsi:type="dcterms:W3CDTF">2025-08-27T16:35:36Z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ED7EBE3B677D4716A98F1CB3DDC9FC4F_13</vt:lpwstr>
  </property>
  <property fmtid="{D5CDD505-2E9C-101B-9397-08002B2CF9AE}" pid="3" name="KSOProductBuildVer">
    <vt:lpwstr>1033-12.2.0.22530</vt:lpwstr>
  </property>
</Properties>
</file>

<file path=docProps/thumbnail.jpeg>
</file>